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1" r:id="rId2"/>
    <p:sldId id="260" r:id="rId3"/>
    <p:sldId id="262" r:id="rId4"/>
    <p:sldId id="263" r:id="rId5"/>
    <p:sldId id="264" r:id="rId6"/>
    <p:sldId id="273" r:id="rId7"/>
    <p:sldId id="272" r:id="rId8"/>
    <p:sldId id="27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68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525F3-AE22-4C15-BC80-0F49D28C19DD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D0093-90D5-4567-B1E4-20FB62335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D0093-90D5-4567-B1E4-20FB62335A8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23F9-00E5-4182-AD48-A4D2DFE0A023}" type="datetimeFigureOut">
              <a:rPr lang="en-US" smtClean="0"/>
              <a:pPr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0A79-963B-4AA3-9CAF-FAFCD670F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6.jpe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isco.ethz.ch/publications/mmfat11301-kuhn_-1.pdf" TargetMode="External"/><Relationship Id="rId4" Type="http://schemas.openxmlformats.org/officeDocument/2006/relationships/hyperlink" Target="http://www.museek.ethz.ch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878"/>
          <a:stretch>
            <a:fillRect/>
          </a:stretch>
        </p:blipFill>
        <p:spPr bwMode="auto">
          <a:xfrm>
            <a:off x="0" y="1981200"/>
            <a:ext cx="9144000" cy="387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xuso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276600"/>
            <a:ext cx="5413597" cy="358140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00400" y="76200"/>
            <a:ext cx="5562600" cy="3810000"/>
          </a:xfrm>
          <a:prstGeom prst="cloudCallout">
            <a:avLst>
              <a:gd name="adj1" fmla="val -52435"/>
              <a:gd name="adj2" fmla="val 5811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3062465" cy="2895600"/>
          </a:xfrm>
          <a:prstGeom prst="roundRect">
            <a:avLst>
              <a:gd name="adj" fmla="val 34417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066800"/>
            <a:ext cx="3124200" cy="1704109"/>
          </a:xfrm>
          <a:prstGeom prst="roundRect">
            <a:avLst>
              <a:gd name="adj" fmla="val 36179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609600"/>
            <a:ext cx="3962400" cy="263879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57200"/>
            <a:ext cx="2757487" cy="290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533400"/>
            <a:ext cx="345029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oto_bw_hou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371600"/>
            <a:ext cx="6518762" cy="3984593"/>
          </a:xfrm>
          <a:prstGeom prst="rect">
            <a:avLst/>
          </a:prstGeom>
        </p:spPr>
      </p:pic>
      <p:pic>
        <p:nvPicPr>
          <p:cNvPr id="6" name="Picture 5" descr="photo_bw_mother_and_chil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2027" y="1524000"/>
            <a:ext cx="5917946" cy="3729514"/>
          </a:xfrm>
          <a:prstGeom prst="rect">
            <a:avLst/>
          </a:prstGeom>
        </p:spPr>
      </p:pic>
      <p:pic>
        <p:nvPicPr>
          <p:cNvPr id="5" name="Picture 4" descr="photo_bw_famil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5447" y="1524000"/>
            <a:ext cx="6071713" cy="3810000"/>
          </a:xfrm>
          <a:prstGeom prst="rect">
            <a:avLst/>
          </a:prstGeom>
        </p:spPr>
      </p:pic>
      <p:pic>
        <p:nvPicPr>
          <p:cNvPr id="4" name="Picture 3" descr="photo_bw_street_surfboard.png"/>
          <p:cNvPicPr>
            <a:picLocks noChangeAspect="1"/>
          </p:cNvPicPr>
          <p:nvPr/>
        </p:nvPicPr>
        <p:blipFill>
          <a:blip r:embed="rId6" cstate="print"/>
          <a:srcRect t="4000"/>
          <a:stretch>
            <a:fillRect/>
          </a:stretch>
        </p:blipFill>
        <p:spPr>
          <a:xfrm>
            <a:off x="1143000" y="1524001"/>
            <a:ext cx="6096000" cy="3733800"/>
          </a:xfrm>
          <a:prstGeom prst="rect">
            <a:avLst/>
          </a:prstGeom>
        </p:spPr>
      </p:pic>
      <p:pic>
        <p:nvPicPr>
          <p:cNvPr id="3" name="Picture 2" descr="photo_surfer01.png"/>
          <p:cNvPicPr>
            <a:picLocks noChangeAspect="1"/>
          </p:cNvPicPr>
          <p:nvPr/>
        </p:nvPicPr>
        <p:blipFill>
          <a:blip r:embed="rId7" cstate="print"/>
          <a:srcRect b="2000"/>
          <a:stretch>
            <a:fillRect/>
          </a:stretch>
        </p:blipFill>
        <p:spPr>
          <a:xfrm>
            <a:off x="1066800" y="1371600"/>
            <a:ext cx="6172200" cy="3886200"/>
          </a:xfrm>
          <a:prstGeom prst="rect">
            <a:avLst/>
          </a:prstGeom>
        </p:spPr>
      </p:pic>
      <p:pic>
        <p:nvPicPr>
          <p:cNvPr id="8" name="Picture 7" descr="photo_beach_volle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1419225"/>
            <a:ext cx="6096000" cy="3914775"/>
          </a:xfrm>
          <a:prstGeom prst="rect">
            <a:avLst/>
          </a:prstGeom>
        </p:spPr>
      </p:pic>
      <p:pic>
        <p:nvPicPr>
          <p:cNvPr id="10" name="Picture 9" descr="photo_surfer_pai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4400" y="1447800"/>
            <a:ext cx="6614808" cy="3886200"/>
          </a:xfrm>
          <a:prstGeom prst="rect">
            <a:avLst/>
          </a:prstGeom>
        </p:spPr>
      </p:pic>
      <p:pic>
        <p:nvPicPr>
          <p:cNvPr id="9" name="Picture 8" descr="photo_surfer_sunset.png"/>
          <p:cNvPicPr>
            <a:picLocks noChangeAspect="1"/>
          </p:cNvPicPr>
          <p:nvPr/>
        </p:nvPicPr>
        <p:blipFill>
          <a:blip r:embed="rId10" cstate="print"/>
          <a:srcRect l="461"/>
          <a:stretch>
            <a:fillRect/>
          </a:stretch>
        </p:blipFill>
        <p:spPr>
          <a:xfrm>
            <a:off x="685800" y="1524000"/>
            <a:ext cx="6858000" cy="3766836"/>
          </a:xfrm>
          <a:prstGeom prst="rect">
            <a:avLst/>
          </a:prstGeom>
        </p:spPr>
      </p:pic>
      <p:pic>
        <p:nvPicPr>
          <p:cNvPr id="2" name="Picture 1" descr="nexusone_frame_dark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5617" y="1066800"/>
            <a:ext cx="9159617" cy="4677511"/>
          </a:xfrm>
          <a:prstGeom prst="rect">
            <a:avLst/>
          </a:prstGeom>
        </p:spPr>
      </p:pic>
      <p:pic>
        <p:nvPicPr>
          <p:cNvPr id="14" name="SurfinUSA_snippet3.wav">
            <a:hlinkClick r:id="" action="ppaction://media"/>
          </p:cNvPr>
          <p:cNvPicPr>
            <a:picLocks noRot="1" noChangeAspect="1"/>
          </p:cNvPicPr>
          <p:nvPr>
            <a:wavAudioFile r:embed="rId1" name="SurfinUSA_snippet3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usone_frame_dar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617" y="1066800"/>
            <a:ext cx="9159617" cy="4677511"/>
          </a:xfrm>
          <a:prstGeom prst="rect">
            <a:avLst/>
          </a:prstGeom>
        </p:spPr>
      </p:pic>
      <p:pic>
        <p:nvPicPr>
          <p:cNvPr id="12" name="Picture 11" descr="museek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557226"/>
            <a:ext cx="6019800" cy="16837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0600" y="4724400"/>
            <a:ext cx="2895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xusone_tag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037" y="1330037"/>
            <a:ext cx="7925168" cy="52429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xusone_tag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038" y="1330037"/>
            <a:ext cx="7925166" cy="52429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63981" y="146683"/>
            <a:ext cx="4041514" cy="1979000"/>
            <a:chOff x="4763981" y="146683"/>
            <a:chExt cx="4041514" cy="197900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5807032" y="146683"/>
              <a:ext cx="2998463" cy="1698941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  <p:sp>
          <p:nvSpPr>
            <p:cNvPr id="5" name="Oval 4"/>
            <p:cNvSpPr/>
            <p:nvPr/>
          </p:nvSpPr>
          <p:spPr>
            <a:xfrm>
              <a:off x="5094512" y="1183363"/>
              <a:ext cx="1056907" cy="81587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763981" y="1812747"/>
              <a:ext cx="461162" cy="3129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usone_frame_dar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617" y="2123675"/>
            <a:ext cx="9159617" cy="4677511"/>
          </a:xfrm>
          <a:prstGeom prst="rect">
            <a:avLst/>
          </a:prstGeom>
        </p:spPr>
      </p:pic>
      <p:pic>
        <p:nvPicPr>
          <p:cNvPr id="1027" name="Picture 3" descr="C:\Users\kuhnmi\Documents\Research\OwnPapers\MuseekPaper\mmGoogleGrandChallenge2010\presentation\slideshow_app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6200000">
            <a:off x="2235200" y="1385577"/>
            <a:ext cx="3733800" cy="6223001"/>
          </a:xfrm>
          <a:prstGeom prst="rect">
            <a:avLst/>
          </a:prstGeom>
          <a:noFill/>
        </p:spPr>
      </p:pic>
      <p:pic>
        <p:nvPicPr>
          <p:cNvPr id="1030" name="Picture 6" descr="C:\Users\kuhnmi\Documents\Research\OwnPapers\MuseekPaper\mmGoogleGrandChallenge2010\presentation\sunset07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66336" y="2664329"/>
            <a:ext cx="6147266" cy="3688359"/>
          </a:xfrm>
          <a:prstGeom prst="rect">
            <a:avLst/>
          </a:prstGeom>
          <a:noFill/>
        </p:spPr>
      </p:pic>
      <p:pic>
        <p:nvPicPr>
          <p:cNvPr id="1031" name="Picture 7" descr="C:\Users\kuhnmi\Documents\Research\OwnPapers\MuseekPaper\mmGoogleGrandChallenge2010\presentation\sunset05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66336" y="2630176"/>
            <a:ext cx="6240336" cy="3733801"/>
          </a:xfrm>
          <a:prstGeom prst="rect">
            <a:avLst/>
          </a:prstGeom>
          <a:noFill/>
        </p:spPr>
      </p:pic>
      <p:pic>
        <p:nvPicPr>
          <p:cNvPr id="1032" name="Picture 8" descr="C:\Users\kuhnmi\Documents\Research\OwnPapers\MuseekPaper\mmGoogleGrandChallenge2010\presentation\sunset08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066336" y="2652897"/>
            <a:ext cx="6185372" cy="3711223"/>
          </a:xfrm>
          <a:prstGeom prst="rect">
            <a:avLst/>
          </a:prstGeom>
          <a:noFill/>
        </p:spPr>
      </p:pic>
      <p:pic>
        <p:nvPicPr>
          <p:cNvPr id="1033" name="Picture 9" descr="C:\Users\kuhnmi\Documents\Research\OwnPapers\MuseekPaper\mmGoogleGrandChallenge2010\presentation\sunset04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973777" y="2645907"/>
            <a:ext cx="6341422" cy="372393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50653" y="4000769"/>
            <a:ext cx="1039646" cy="103436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useek_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9292" y="475012"/>
            <a:ext cx="3911376" cy="10940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124546" y="154380"/>
            <a:ext cx="1879078" cy="188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990598" y="2607315"/>
            <a:ext cx="6316073" cy="3779526"/>
            <a:chOff x="990598" y="2607315"/>
            <a:chExt cx="6316073" cy="3779526"/>
          </a:xfrm>
        </p:grpSpPr>
        <p:sp>
          <p:nvSpPr>
            <p:cNvPr id="15" name="Rectangle 14"/>
            <p:cNvSpPr/>
            <p:nvPr/>
          </p:nvSpPr>
          <p:spPr>
            <a:xfrm>
              <a:off x="990598" y="2607315"/>
              <a:ext cx="6316073" cy="37795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_museek_gallery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8101" y="3679437"/>
              <a:ext cx="5985956" cy="158912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740668" y="146683"/>
            <a:ext cx="4064827" cy="1698941"/>
            <a:chOff x="4740668" y="146683"/>
            <a:chExt cx="4064827" cy="1698941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5807032" y="146683"/>
              <a:ext cx="2998463" cy="1698941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  <p:sp>
          <p:nvSpPr>
            <p:cNvPr id="20" name="Oval 19"/>
            <p:cNvSpPr/>
            <p:nvPr/>
          </p:nvSpPr>
          <p:spPr>
            <a:xfrm>
              <a:off x="5029200" y="475012"/>
              <a:ext cx="1056907" cy="81587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740668" y="713659"/>
              <a:ext cx="461162" cy="3129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azzurro_snipped.wav">
            <a:hlinkClick r:id="" action="ppaction://media"/>
          </p:cNvPr>
          <p:cNvPicPr>
            <a:picLocks noRot="1" noChangeAspect="1"/>
          </p:cNvPicPr>
          <p:nvPr>
            <a:wavAudioFile r:embed="rId1" name="azzurro_snipped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usone_frame_dar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617" y="1066800"/>
            <a:ext cx="9159617" cy="4677511"/>
          </a:xfrm>
          <a:prstGeom prst="rect">
            <a:avLst/>
          </a:prstGeom>
        </p:spPr>
      </p:pic>
      <p:pic>
        <p:nvPicPr>
          <p:cNvPr id="12" name="Picture 11" descr="museek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880333"/>
            <a:ext cx="6019800" cy="16837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0600" y="4724400"/>
            <a:ext cx="2895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33304" y="3810000"/>
            <a:ext cx="4495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Tomorrow, 11am, Session F11</a:t>
            </a:r>
          </a:p>
          <a:p>
            <a:pPr algn="r"/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“Social Audio Features for Advanced Music Retrieval Interfaces”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81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 smtClean="0">
                <a:solidFill>
                  <a:schemeClr val="bg1"/>
                </a:solidFill>
              </a:rPr>
              <a:t>Thanks!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5617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 smtClean="0">
                <a:solidFill>
                  <a:schemeClr val="bg1"/>
                </a:solidFill>
              </a:rPr>
              <a:t>Michael Kuhn, ETH Zurich, kuhnmi@tik.ee.ethz.ch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9059" y="3256003"/>
            <a:ext cx="4522573" cy="190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de-CH" sz="2200" b="1" dirty="0" smtClean="0">
              <a:solidFill>
                <a:schemeClr val="bg1"/>
              </a:solidFill>
            </a:endParaRPr>
          </a:p>
          <a:p>
            <a:pPr algn="r"/>
            <a:r>
              <a:rPr lang="de-CH" sz="2200" b="1" dirty="0" smtClean="0">
                <a:solidFill>
                  <a:schemeClr val="bg1"/>
                </a:solidFill>
              </a:rPr>
              <a:t>http://www.museek.ethz.ch (</a:t>
            </a:r>
            <a:r>
              <a:rPr lang="de-CH" sz="2200" b="1" dirty="0" smtClean="0">
                <a:solidFill>
                  <a:schemeClr val="bg1"/>
                </a:solidFill>
                <a:hlinkClick r:id="rId4"/>
              </a:rPr>
              <a:t>link</a:t>
            </a:r>
            <a:r>
              <a:rPr lang="de-CH" sz="2200" b="1" dirty="0" smtClean="0">
                <a:solidFill>
                  <a:schemeClr val="bg1"/>
                </a:solidFill>
              </a:rPr>
              <a:t>) </a:t>
            </a:r>
          </a:p>
          <a:p>
            <a:pPr algn="r"/>
            <a:endParaRPr lang="de-CH" sz="2200" b="1" dirty="0" smtClean="0"/>
          </a:p>
          <a:p>
            <a:pPr algn="r"/>
            <a:r>
              <a:rPr lang="de-CH" sz="2200" b="1" dirty="0" smtClean="0"/>
              <a:t>„Social Audio Features for Advanced Music Retrieval Interfaces“ (</a:t>
            </a:r>
            <a:r>
              <a:rPr lang="de-CH" sz="2200" b="1" dirty="0" smtClean="0">
                <a:hlinkClick r:id="rId5"/>
              </a:rPr>
              <a:t>link</a:t>
            </a:r>
            <a:r>
              <a:rPr lang="de-CH" sz="2200" b="1" dirty="0" smtClean="0"/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6839</TotalTime>
  <Words>45</Words>
  <Application>Microsoft Office PowerPoint</Application>
  <PresentationFormat>On-screen Show (4:3)</PresentationFormat>
  <Paragraphs>10</Paragraphs>
  <Slides>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kuhnmi</dc:creator>
  <cp:lastModifiedBy>kuhnmi</cp:lastModifiedBy>
  <cp:revision>131</cp:revision>
  <dcterms:created xsi:type="dcterms:W3CDTF">2010-10-20T06:47:53Z</dcterms:created>
  <dcterms:modified xsi:type="dcterms:W3CDTF">2010-11-10T08:28:56Z</dcterms:modified>
</cp:coreProperties>
</file>